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97866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layout with centered title and subtitle placeholder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8.jpg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11" Type="http://schemas.openxmlformats.org/officeDocument/2006/relationships/image" Target="../media/image15.jpg"/><Relationship Id="rId5" Type="http://schemas.openxmlformats.org/officeDocument/2006/relationships/image" Target="../media/image1.jpg"/><Relationship Id="rId10" Type="http://schemas.openxmlformats.org/officeDocument/2006/relationships/image" Target="../media/image14.jpg"/><Relationship Id="rId4" Type="http://schemas.openxmlformats.org/officeDocument/2006/relationships/image" Target="../media/image9.jpg"/><Relationship Id="rId9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0" y="381000"/>
            <a:ext cx="9144000" cy="990599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828800" y="6858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solidFill>
                  <a:srgbClr val="FF0000"/>
                </a:solidFill>
              </a:rPr>
              <a:t>Your Element</a:t>
            </a: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1000"/>
              <a:t>currently</a:t>
            </a:r>
          </a:p>
        </p:txBody>
      </p:sp>
      <p:pic>
        <p:nvPicPr>
          <p:cNvPr id="34" name="Shape 34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533400"/>
            <a:ext cx="14334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/>
        </p:nvSpPr>
        <p:spPr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2057400" y="0"/>
            <a:ext cx="8381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Flair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3657600" y="0"/>
            <a:ext cx="8381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4495800" y="0"/>
            <a:ext cx="19049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 txBox="1"/>
          <p:nvPr/>
        </p:nvSpPr>
        <p:spPr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FF0000"/>
                </a:solidFill>
              </a:rPr>
              <a:t>Your Element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8153400" y="0"/>
            <a:ext cx="9905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Logout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152400" y="24384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photos of </a:t>
            </a:r>
            <a:r>
              <a:rPr lang="en-US" sz="700">
                <a:solidFill>
                  <a:srgbClr val="FF0000"/>
                </a:solidFill>
              </a:rPr>
              <a:t>Your Element</a:t>
            </a: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(5)</a:t>
            </a:r>
          </a:p>
        </p:txBody>
      </p:sp>
      <p:cxnSp>
        <p:nvCxnSpPr>
          <p:cNvPr id="43" name="Shape 43"/>
          <p:cNvCxnSpPr/>
          <p:nvPr/>
        </p:nvCxnSpPr>
        <p:spPr>
          <a:xfrm>
            <a:off x="152400" y="26670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" name="Shape 44"/>
          <p:cNvSpPr txBox="1"/>
          <p:nvPr/>
        </p:nvSpPr>
        <p:spPr>
          <a:xfrm>
            <a:off x="152400" y="26670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</a:t>
            </a:r>
            <a:r>
              <a:rPr lang="en-US" sz="700">
                <a:solidFill>
                  <a:srgbClr val="FF0000"/>
                </a:solidFill>
              </a:rPr>
              <a:t>Your Element</a:t>
            </a:r>
            <a:r>
              <a:rPr lang="en-US" sz="7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message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152400" y="28956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Poke message</a:t>
            </a:r>
          </a:p>
        </p:txBody>
      </p:sp>
      <p:cxnSp>
        <p:nvCxnSpPr>
          <p:cNvPr id="46" name="Shape 46"/>
          <p:cNvCxnSpPr/>
          <p:nvPr/>
        </p:nvCxnSpPr>
        <p:spPr>
          <a:xfrm>
            <a:off x="152400" y="2895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" name="Shape 47"/>
          <p:cNvCxnSpPr/>
          <p:nvPr/>
        </p:nvCxnSpPr>
        <p:spPr>
          <a:xfrm>
            <a:off x="152400" y="31242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8"/>
          <p:cNvSpPr txBox="1"/>
          <p:nvPr/>
        </p:nvSpPr>
        <p:spPr>
          <a:xfrm>
            <a:off x="2057400" y="1143000"/>
            <a:ext cx="838199" cy="2444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pic>
        <p:nvPicPr>
          <p:cNvPr id="52" name="Shape 52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2438400"/>
            <a:ext cx="417511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/>
          <p:nvPr/>
        </p:nvSpPr>
        <p:spPr>
          <a:xfrm>
            <a:off x="2057400" y="1524000"/>
            <a:ext cx="6019799" cy="838199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2133600" y="1600200"/>
            <a:ext cx="16763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2133600" y="1905000"/>
            <a:ext cx="4953000" cy="2746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2133600" y="16002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43434"/>
                </a:solidFill>
                <a:latin typeface="Arial"/>
                <a:ea typeface="Arial"/>
                <a:cs typeface="Arial"/>
                <a:sym typeface="Arial"/>
              </a:rPr>
              <a:t>Write something…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7162800" y="1905000"/>
            <a:ext cx="685799" cy="244474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52400" y="33528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</a:p>
        </p:txBody>
      </p:sp>
      <p:cxnSp>
        <p:nvCxnSpPr>
          <p:cNvPr id="59" name="Shape 59"/>
          <p:cNvCxnSpPr/>
          <p:nvPr/>
        </p:nvCxnSpPr>
        <p:spPr>
          <a:xfrm>
            <a:off x="152400" y="33528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" name="Shape 60"/>
          <p:cNvSpPr txBox="1"/>
          <p:nvPr/>
        </p:nvSpPr>
        <p:spPr>
          <a:xfrm>
            <a:off x="152400" y="3657600"/>
            <a:ext cx="1600199" cy="1268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Networks</a:t>
            </a:r>
            <a:r>
              <a:rPr lang="en-US" sz="800" b="0" i="0" u="none">
                <a:solidFill>
                  <a:srgbClr val="D9DCE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Political: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Religion: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152400" y="5181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" name="Shape 62"/>
          <p:cNvSpPr txBox="1"/>
          <p:nvPr/>
        </p:nvSpPr>
        <p:spPr>
          <a:xfrm>
            <a:off x="152400" y="50292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Friends</a:t>
            </a:r>
          </a:p>
        </p:txBody>
      </p:sp>
      <p:pic>
        <p:nvPicPr>
          <p:cNvPr id="63" name="Shape 63" descr="File:37 Lyndon Johnson 3x4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" y="5334000"/>
            <a:ext cx="381000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152400" y="5867400"/>
            <a:ext cx="381000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LBJ</a:t>
            </a:r>
          </a:p>
        </p:txBody>
      </p:sp>
      <p:pic>
        <p:nvPicPr>
          <p:cNvPr id="65" name="Shape 65" descr="Frank Sinatra, portrait for Kings Go Forth, 1958. Vintage silver gelatin, 7x13.5, signed. $900 Â© 1978 Bill Avery MPTV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5334000"/>
            <a:ext cx="531811" cy="5302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685800" y="5867400"/>
            <a:ext cx="457200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Frank</a:t>
            </a:r>
          </a:p>
        </p:txBody>
      </p:sp>
      <p:pic>
        <p:nvPicPr>
          <p:cNvPr id="67" name="Shape 67" descr="c. 1953 Photo by Frank Powolny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9200" y="5334000"/>
            <a:ext cx="533399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1219200" y="5867400"/>
            <a:ext cx="533399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Marilyn</a:t>
            </a:r>
          </a:p>
        </p:txBody>
      </p:sp>
      <p:pic>
        <p:nvPicPr>
          <p:cNvPr id="69" name="Shape 69" descr="Robert F. Kennedy - Photo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2400" y="6096000"/>
            <a:ext cx="3937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0" y="6643686"/>
            <a:ext cx="609599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Bobby</a:t>
            </a:r>
          </a:p>
        </p:txBody>
      </p:sp>
      <p:pic>
        <p:nvPicPr>
          <p:cNvPr id="71" name="Shape 71" descr="A picture of First Lady Jacqueline Kennedy, wife of President John F. Kennedy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85800" y="6096000"/>
            <a:ext cx="423861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685800" y="6643686"/>
            <a:ext cx="533399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Jackie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590800" y="25908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preparing to sign the Nuclear Test Ban Treaty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7, 1963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743200" y="5486400"/>
            <a:ext cx="4648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Shape 75" descr="Robert Frost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9200" y="6096000"/>
            <a:ext cx="420687" cy="549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1219200" y="6643686"/>
            <a:ext cx="533399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Robert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590800" y="32004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Bobby Kennedy to John F. Kennedy</a:t>
            </a: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Have you finalized your plans for the Texas trip?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1, 1963</a:t>
            </a:r>
          </a:p>
        </p:txBody>
      </p:sp>
      <p:pic>
        <p:nvPicPr>
          <p:cNvPr id="78" name="Shape 78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3810000"/>
            <a:ext cx="417511" cy="53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 descr="Robert F. Kennedy - Photo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133600" y="3124200"/>
            <a:ext cx="39370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2590800" y="39624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 can’t believe I had to actually send the National Guard to Alabama just so some kids could go to college!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June 11, 1963</a:t>
            </a:r>
          </a:p>
        </p:txBody>
      </p:sp>
      <p:pic>
        <p:nvPicPr>
          <p:cNvPr id="81" name="Shape 81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4495800"/>
            <a:ext cx="417511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2590800" y="45720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so glad we avoided war with the Russians!  That Crisis in Cuba had my blood boiling!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28, 1962</a:t>
            </a:r>
          </a:p>
        </p:txBody>
      </p:sp>
      <p:pic>
        <p:nvPicPr>
          <p:cNvPr id="83" name="Shape 83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5181600"/>
            <a:ext cx="417511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2590800" y="52578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hopes everyone realizes how serious I am about putting a man on the moon!!!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September 9, 1962</a:t>
            </a:r>
          </a:p>
        </p:txBody>
      </p:sp>
      <p:pic>
        <p:nvPicPr>
          <p:cNvPr id="85" name="Shape 85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5791200"/>
            <a:ext cx="417511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2590800" y="5867400"/>
            <a:ext cx="4495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wishes the Bay of Pigs invasion had gone better!  I think Castro is going to be a major thorn in the side of the U.S.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17, 1961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hape 91"/>
          <p:cNvCxnSpPr/>
          <p:nvPr/>
        </p:nvCxnSpPr>
        <p:spPr>
          <a:xfrm>
            <a:off x="3352800" y="3048000"/>
            <a:ext cx="3124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2" name="Shape 92"/>
          <p:cNvSpPr txBox="1"/>
          <p:nvPr/>
        </p:nvSpPr>
        <p:spPr>
          <a:xfrm>
            <a:off x="1923550" y="30607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Information</a:t>
            </a:r>
          </a:p>
        </p:txBody>
      </p:sp>
      <p:sp>
        <p:nvSpPr>
          <p:cNvPr id="93" name="Shape 93"/>
          <p:cNvSpPr/>
          <p:nvPr/>
        </p:nvSpPr>
        <p:spPr>
          <a:xfrm>
            <a:off x="0" y="381000"/>
            <a:ext cx="9144000" cy="990599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1828800" y="6858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solidFill>
                  <a:srgbClr val="FF0000"/>
                </a:solidFill>
              </a:rPr>
              <a:t>Your Element</a:t>
            </a: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1000"/>
              <a:t>currently…….</a:t>
            </a:r>
          </a:p>
        </p:txBody>
      </p:sp>
      <p:pic>
        <p:nvPicPr>
          <p:cNvPr id="96" name="Shape 96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533400"/>
            <a:ext cx="1431924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2057400" y="0"/>
            <a:ext cx="8381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Flair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657600" y="0"/>
            <a:ext cx="8381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495800" y="0"/>
            <a:ext cx="19049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FF0000"/>
                </a:solidFill>
              </a:rPr>
              <a:t>Your Element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8153400" y="0"/>
            <a:ext cx="9905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Logout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52400" y="24384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photos of </a:t>
            </a:r>
            <a:r>
              <a:rPr lang="en-US" sz="700">
                <a:solidFill>
                  <a:srgbClr val="FF0000"/>
                </a:solidFill>
              </a:rPr>
              <a:t>Your Element</a:t>
            </a: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(5)</a:t>
            </a:r>
          </a:p>
        </p:txBody>
      </p:sp>
      <p:cxnSp>
        <p:nvCxnSpPr>
          <p:cNvPr id="105" name="Shape 105"/>
          <p:cNvCxnSpPr/>
          <p:nvPr/>
        </p:nvCxnSpPr>
        <p:spPr>
          <a:xfrm>
            <a:off x="152400" y="26670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6" name="Shape 106"/>
          <p:cNvSpPr txBox="1"/>
          <p:nvPr/>
        </p:nvSpPr>
        <p:spPr>
          <a:xfrm>
            <a:off x="152400" y="26670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</a:t>
            </a:r>
            <a:r>
              <a:rPr lang="en-US" sz="700">
                <a:solidFill>
                  <a:srgbClr val="FF0000"/>
                </a:solidFill>
              </a:rPr>
              <a:t>Your Element</a:t>
            </a:r>
            <a:r>
              <a:rPr lang="en-US" sz="7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message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52400" y="2895600"/>
            <a:ext cx="1600199" cy="198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Poke message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x="152400" y="2895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9" name="Shape 109"/>
          <p:cNvCxnSpPr/>
          <p:nvPr/>
        </p:nvCxnSpPr>
        <p:spPr>
          <a:xfrm>
            <a:off x="152400" y="31242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0" name="Shape 110"/>
          <p:cNvSpPr txBox="1"/>
          <p:nvPr/>
        </p:nvSpPr>
        <p:spPr>
          <a:xfrm>
            <a:off x="2057400" y="1143000"/>
            <a:ext cx="838199" cy="244474"/>
          </a:xfrm>
          <a:prstGeom prst="rect">
            <a:avLst/>
          </a:prstGeom>
          <a:solidFill>
            <a:srgbClr val="D9DCE7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895600" y="1143000"/>
            <a:ext cx="762000" cy="254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133600" y="1600200"/>
            <a:ext cx="16763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2133600" y="1905000"/>
            <a:ext cx="4953000" cy="2746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2133600" y="1600200"/>
            <a:ext cx="1219199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Information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152400" y="32766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</a:p>
        </p:txBody>
      </p:sp>
      <p:cxnSp>
        <p:nvCxnSpPr>
          <p:cNvPr id="118" name="Shape 118"/>
          <p:cNvCxnSpPr/>
          <p:nvPr/>
        </p:nvCxnSpPr>
        <p:spPr>
          <a:xfrm>
            <a:off x="152400" y="32766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9" name="Shape 119"/>
          <p:cNvSpPr txBox="1"/>
          <p:nvPr/>
        </p:nvSpPr>
        <p:spPr>
          <a:xfrm>
            <a:off x="152400" y="3581400"/>
            <a:ext cx="1600199" cy="1268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Networks</a:t>
            </a:r>
            <a:r>
              <a:rPr lang="en-US" sz="800" b="0" i="0" u="none">
                <a:solidFill>
                  <a:srgbClr val="D9DCE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Political: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Religion: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Broo</a:t>
            </a:r>
          </a:p>
        </p:txBody>
      </p:sp>
      <p:cxnSp>
        <p:nvCxnSpPr>
          <p:cNvPr id="120" name="Shape 120"/>
          <p:cNvCxnSpPr/>
          <p:nvPr/>
        </p:nvCxnSpPr>
        <p:spPr>
          <a:xfrm>
            <a:off x="152400" y="4876800"/>
            <a:ext cx="16001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1" name="Shape 121"/>
          <p:cNvSpPr txBox="1"/>
          <p:nvPr/>
        </p:nvSpPr>
        <p:spPr>
          <a:xfrm>
            <a:off x="152400" y="4876800"/>
            <a:ext cx="1600199" cy="228600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cxnSp>
        <p:nvCxnSpPr>
          <p:cNvPr id="122" name="Shape 122"/>
          <p:cNvCxnSpPr/>
          <p:nvPr/>
        </p:nvCxnSpPr>
        <p:spPr>
          <a:xfrm>
            <a:off x="3200400" y="1752600"/>
            <a:ext cx="32003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3" name="Shape 123"/>
          <p:cNvSpPr txBox="1"/>
          <p:nvPr/>
        </p:nvSpPr>
        <p:spPr>
          <a:xfrm>
            <a:off x="2133600" y="1905000"/>
            <a:ext cx="3124199" cy="896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Networks: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	          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Sex: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	          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	          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	          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Relationship Status: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Political Views: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Religious Views: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133600" y="3200400"/>
            <a:ext cx="4495800" cy="1501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Activities: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	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Interests: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Music: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Movies: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TV Shows:	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Books: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>
                <a:solidFill>
                  <a:srgbClr val="959EBD"/>
                </a:solidFill>
              </a:rPr>
              <a:t>About Me Physically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>
                <a:solidFill>
                  <a:srgbClr val="959EBD"/>
                </a:solidFill>
              </a:rPr>
              <a:t>About Me Chemically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" y="5257800"/>
            <a:ext cx="685799" cy="685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779650" y="5411762"/>
            <a:ext cx="1143900" cy="463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The Family</a:t>
            </a:r>
          </a:p>
          <a:p>
            <a:pPr marL="0" marR="0" lvl="0" indent="0" algn="l" rtl="0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Updated last Tuesday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52400" y="5068937"/>
            <a:ext cx="838200" cy="19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Albums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6019800"/>
            <a:ext cx="685799" cy="685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838200" y="6172200"/>
            <a:ext cx="838199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White House</a:t>
            </a:r>
          </a:p>
          <a:p>
            <a:pPr marL="0" marR="0" lvl="0" indent="0" algn="l" rtl="0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Updated two months ago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133600" y="48006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</p:txBody>
      </p:sp>
      <p:cxnSp>
        <p:nvCxnSpPr>
          <p:cNvPr id="131" name="Shape 131"/>
          <p:cNvCxnSpPr/>
          <p:nvPr/>
        </p:nvCxnSpPr>
        <p:spPr>
          <a:xfrm>
            <a:off x="3276600" y="4953000"/>
            <a:ext cx="3200399" cy="0"/>
          </a:xfrm>
          <a:prstGeom prst="straightConnector1">
            <a:avLst/>
          </a:prstGeom>
          <a:noFill/>
          <a:ln w="9525" cap="flat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2" name="Shape 132"/>
          <p:cNvSpPr txBox="1"/>
          <p:nvPr/>
        </p:nvSpPr>
        <p:spPr>
          <a:xfrm>
            <a:off x="2133600" y="5105400"/>
            <a:ext cx="42672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Address:	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Phone Number: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>
                <a:solidFill>
                  <a:srgbClr val="959EBD"/>
                </a:solidFill>
              </a:rPr>
              <a:t>Education: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>
                <a:solidFill>
                  <a:srgbClr val="959EBD"/>
                </a:solidFill>
              </a:rPr>
              <a:t>Work: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9EBD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685800" y="4953000"/>
            <a:ext cx="4038599" cy="1676399"/>
          </a:xfrm>
          <a:prstGeom prst="rect">
            <a:avLst/>
          </a:prstGeom>
          <a:solidFill>
            <a:srgbClr val="EDEEF3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685800" y="4953000"/>
            <a:ext cx="2895600" cy="1676399"/>
          </a:xfrm>
          <a:prstGeom prst="rect">
            <a:avLst/>
          </a:prstGeom>
          <a:solidFill>
            <a:srgbClr val="F8F8FA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0" y="381000"/>
            <a:ext cx="9144000" cy="990599"/>
          </a:xfrm>
          <a:prstGeom prst="rect">
            <a:avLst/>
          </a:prstGeom>
          <a:solidFill>
            <a:srgbClr val="EAEC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2057400" y="0"/>
            <a:ext cx="8381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Flair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3657600" y="0"/>
            <a:ext cx="8381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495800" y="0"/>
            <a:ext cx="19049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>
                <a:solidFill>
                  <a:srgbClr val="FF0000"/>
                </a:solidFill>
              </a:rPr>
              <a:t>Your Element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8153400" y="0"/>
            <a:ext cx="990599" cy="38100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Logout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838200" y="1143000"/>
            <a:ext cx="838199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438400" y="1143000"/>
            <a:ext cx="762000" cy="254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Boxes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 cap="flat" cmpd="sng">
            <a:solidFill>
              <a:srgbClr val="D9DCE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2133600" y="1600200"/>
            <a:ext cx="16763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685800" y="1524000"/>
            <a:ext cx="19049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 of</a:t>
            </a:r>
            <a:r>
              <a:rPr lang="en-US" sz="1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1">
                <a:solidFill>
                  <a:srgbClr val="FF0000"/>
                </a:solidFill>
              </a:rPr>
              <a:t>Your Element</a:t>
            </a: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7 Photos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685800" y="4724400"/>
            <a:ext cx="19049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>
                <a:solidFill>
                  <a:srgbClr val="FF0000"/>
                </a:solidFill>
              </a:rPr>
              <a:t>Your Element</a:t>
            </a:r>
            <a:r>
              <a:rPr lang="en-US" sz="1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Photo Alums 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762000" y="6324600"/>
            <a:ext cx="838199" cy="277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Family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photos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2057400" y="6324600"/>
            <a:ext cx="1295400" cy="277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White House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photos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657600" y="6324600"/>
            <a:ext cx="1066799" cy="277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Profile Pictures </a:t>
            </a:r>
          </a:p>
          <a:p>
            <a:pPr marL="0" marR="0" lvl="0" indent="0" algn="l" rtl="0">
              <a:lnSpc>
                <a:spcPct val="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photo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105400"/>
            <a:ext cx="990599" cy="99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33600" y="5105400"/>
            <a:ext cx="990599" cy="99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17925" y="5105400"/>
            <a:ext cx="895349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838200" y="6858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FF0000"/>
                </a:solidFill>
              </a:rPr>
              <a:t>Your Element</a:t>
            </a:r>
            <a:r>
              <a:rPr lang="en-US" sz="1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1000">
                <a:solidFill>
                  <a:schemeClr val="dk1"/>
                </a:solidFill>
              </a:rPr>
              <a:t>currently</a:t>
            </a:r>
          </a:p>
        </p:txBody>
      </p:sp>
      <p:pic>
        <p:nvPicPr>
          <p:cNvPr id="163" name="Shape 163" descr="President Kennedy, head and shoulders portrait photograph, looking up. Photograph distributed by the White House. 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533400"/>
            <a:ext cx="5969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8200" y="1905000"/>
            <a:ext cx="1139825" cy="1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1905000"/>
            <a:ext cx="1139825" cy="1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5200" y="1905000"/>
            <a:ext cx="1371599" cy="115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29200" y="1905000"/>
            <a:ext cx="1524000" cy="1138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38200" y="3200400"/>
            <a:ext cx="1039811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133600" y="3197225"/>
            <a:ext cx="1295400" cy="1255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581400" y="3200400"/>
            <a:ext cx="1206499" cy="121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1752600" cy="563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Mother Teresa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228600" y="990600"/>
            <a:ext cx="2590800" cy="4754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Founded the Missionaries of Charity in Calcutta, India, 1950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1979 – won Nobel peace Prize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1980 – Awarded Bharat Ratna in India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1928 – Joined the Sisters of Loreto as a missionary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1952 – Opened the Kalighat Home for the Dying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1955 – Opened the Nirmala Shishu Bivhan for orphans and homeless children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1982 – Negotiated a  cease-fire between Israeli and Palestine armies to rescue 37 children from a devastated hospital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1991 – Opened Missionaries for Charity Brothers in Albania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1983 – Suffered heart attack while visiting Pope John Paul II in Rome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128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facebook</vt:lpstr>
      <vt:lpstr>facebook</vt:lpstr>
      <vt:lpstr>facebook</vt:lpstr>
      <vt:lpstr>Mother Teresa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</dc:title>
  <dc:creator>Zachary Cain</dc:creator>
  <cp:lastModifiedBy>Zachary Cain</cp:lastModifiedBy>
  <cp:revision>1</cp:revision>
  <dcterms:modified xsi:type="dcterms:W3CDTF">2016-10-21T21:06:36Z</dcterms:modified>
</cp:coreProperties>
</file>